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0" r:id="rId1"/>
    <p:sldMasterId id="2147483661" r:id="rId2"/>
    <p:sldMasterId id="2147483653" r:id="rId3"/>
  </p:sldMasterIdLst>
  <p:notesMasterIdLst>
    <p:notesMasterId r:id="rId10"/>
  </p:notesMasterIdLst>
  <p:sldIdLst>
    <p:sldId id="279" r:id="rId4"/>
    <p:sldId id="275" r:id="rId5"/>
    <p:sldId id="268" r:id="rId6"/>
    <p:sldId id="258" r:id="rId7"/>
    <p:sldId id="260" r:id="rId8"/>
    <p:sldId id="27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8AE72-CD20-DA43-AD73-B9C853E50227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86013-0B4B-A948-91BE-2C308C3DB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45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2B20-B043-AA75-5256-4E35B936D7E6}"/>
              </a:ext>
            </a:extLst>
          </p:cNvPr>
          <p:cNvSpPr/>
          <p:nvPr userDrawn="1"/>
        </p:nvSpPr>
        <p:spPr>
          <a:xfrm>
            <a:off x="0" y="2156791"/>
            <a:ext cx="12192000" cy="47012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Parallélogramme 2">
            <a:extLst>
              <a:ext uri="{FF2B5EF4-FFF2-40B4-BE49-F238E27FC236}">
                <a16:creationId xmlns:a16="http://schemas.microsoft.com/office/drawing/2014/main" id="{45C51B5A-4749-9861-2835-11CD6E7A9206}"/>
              </a:ext>
            </a:extLst>
          </p:cNvPr>
          <p:cNvSpPr/>
          <p:nvPr userDrawn="1"/>
        </p:nvSpPr>
        <p:spPr>
          <a:xfrm>
            <a:off x="2882348" y="2156791"/>
            <a:ext cx="8030817" cy="470120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C0DE99B-9F60-4E73-3023-A213E4976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447" y="3545930"/>
            <a:ext cx="3416767" cy="553998"/>
          </a:xfrm>
        </p:spPr>
        <p:txBody>
          <a:bodyPr wrap="square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DEVIS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5333DCE-3063-AA45-38DF-AD7A7E0BD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47" y="4365379"/>
            <a:ext cx="3416767" cy="826566"/>
          </a:xfrm>
        </p:spPr>
        <p:txBody>
          <a:bodyPr anchor="t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162CED-77A1-70E5-186C-498BFB188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909" y="701474"/>
            <a:ext cx="3948180" cy="7729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FD2E1F-32DC-CA57-447C-C6C9CA6D9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83124" y="2842592"/>
            <a:ext cx="7733328" cy="39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E130ED-CD0F-90D7-5CD8-77444AF29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727" y="6512807"/>
            <a:ext cx="2743200" cy="200055"/>
          </a:xfrm>
        </p:spPr>
        <p:txBody>
          <a:bodyPr/>
          <a:lstStyle/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85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CC0DE99B-9F60-4E73-3023-A213E4976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166" y="3551795"/>
            <a:ext cx="8241668" cy="969496"/>
          </a:xfrm>
        </p:spPr>
        <p:txBody>
          <a:bodyPr wrap="square">
            <a:sp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3DD0486-3E40-7E5F-9C61-9AB5A8F0E6DB}"/>
              </a:ext>
            </a:extLst>
          </p:cNvPr>
          <p:cNvCxnSpPr/>
          <p:nvPr userDrawn="1"/>
        </p:nvCxnSpPr>
        <p:spPr>
          <a:xfrm flipV="1">
            <a:off x="11456894" y="3256097"/>
            <a:ext cx="1613647" cy="1613647"/>
          </a:xfrm>
          <a:prstGeom prst="line">
            <a:avLst/>
          </a:prstGeom>
          <a:ln w="161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4BABB54-706C-5425-994D-503DA334F8F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39081" y="2592709"/>
            <a:ext cx="2921107" cy="2921107"/>
          </a:xfrm>
          <a:prstGeom prst="line">
            <a:avLst/>
          </a:prstGeom>
          <a:ln w="476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0031A15-06FF-40AC-2454-EF1348862120}"/>
              </a:ext>
            </a:extLst>
          </p:cNvPr>
          <p:cNvCxnSpPr/>
          <p:nvPr userDrawn="1"/>
        </p:nvCxnSpPr>
        <p:spPr>
          <a:xfrm flipV="1">
            <a:off x="-535813" y="2263572"/>
            <a:ext cx="1613647" cy="1613647"/>
          </a:xfrm>
          <a:prstGeom prst="line">
            <a:avLst/>
          </a:prstGeom>
          <a:ln w="161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DC193E3-501E-5CA9-41CD-D42E0264B418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53626" y="1600184"/>
            <a:ext cx="2921107" cy="2921107"/>
          </a:xfrm>
          <a:prstGeom prst="line">
            <a:avLst/>
          </a:prstGeom>
          <a:ln w="476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DA922F37-E36D-55BF-F892-5401B296C6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035" y="680802"/>
            <a:ext cx="4929929" cy="9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0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B5A38A-A9E2-8B84-0D8B-7BBCC329FA47}"/>
              </a:ext>
            </a:extLst>
          </p:cNvPr>
          <p:cNvSpPr/>
          <p:nvPr userDrawn="1"/>
        </p:nvSpPr>
        <p:spPr>
          <a:xfrm>
            <a:off x="0" y="1529861"/>
            <a:ext cx="12192000" cy="3798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9527" sx="102000" sy="102000" algn="ctr" rotWithShape="0">
              <a:prstClr val="black">
                <a:alpha val="1329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3DD0486-3E40-7E5F-9C61-9AB5A8F0E6DB}"/>
              </a:ext>
            </a:extLst>
          </p:cNvPr>
          <p:cNvCxnSpPr/>
          <p:nvPr userDrawn="1"/>
        </p:nvCxnSpPr>
        <p:spPr>
          <a:xfrm flipV="1">
            <a:off x="9188969" y="-519786"/>
            <a:ext cx="1613647" cy="1613647"/>
          </a:xfrm>
          <a:prstGeom prst="line">
            <a:avLst/>
          </a:prstGeom>
          <a:ln w="161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4BABB54-706C-5425-994D-503DA334F8F7}"/>
              </a:ext>
            </a:extLst>
          </p:cNvPr>
          <p:cNvCxnSpPr>
            <a:cxnSpLocks/>
          </p:cNvCxnSpPr>
          <p:nvPr userDrawn="1"/>
        </p:nvCxnSpPr>
        <p:spPr>
          <a:xfrm flipV="1">
            <a:off x="7971156" y="-1183174"/>
            <a:ext cx="2921107" cy="2921107"/>
          </a:xfrm>
          <a:prstGeom prst="line">
            <a:avLst/>
          </a:prstGeom>
          <a:ln w="476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0031A15-06FF-40AC-2454-EF1348862120}"/>
              </a:ext>
            </a:extLst>
          </p:cNvPr>
          <p:cNvCxnSpPr/>
          <p:nvPr userDrawn="1"/>
        </p:nvCxnSpPr>
        <p:spPr>
          <a:xfrm flipV="1">
            <a:off x="-535813" y="5120066"/>
            <a:ext cx="1613647" cy="1613647"/>
          </a:xfrm>
          <a:prstGeom prst="line">
            <a:avLst/>
          </a:prstGeom>
          <a:ln w="161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DC193E3-501E-5CA9-41CD-D42E0264B418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53626" y="4456678"/>
            <a:ext cx="2921107" cy="2921107"/>
          </a:xfrm>
          <a:prstGeom prst="line">
            <a:avLst/>
          </a:prstGeom>
          <a:ln w="476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4224A2A1-9486-F814-D10D-B928176C3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727" y="6512807"/>
            <a:ext cx="2743200" cy="200055"/>
          </a:xfrm>
        </p:spPr>
        <p:txBody>
          <a:bodyPr/>
          <a:lstStyle/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D31B819-BA00-FF27-18E8-60ACB6D3B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4850" y="2447925"/>
            <a:ext cx="8138414" cy="2008188"/>
          </a:xfrm>
        </p:spPr>
        <p:txBody>
          <a:bodyPr anchor="ctr"/>
          <a:lstStyle>
            <a:lvl1pPr algn="ctr">
              <a:defRPr/>
            </a:lvl1pPr>
            <a:lvl2pPr algn="ctr">
              <a:defRPr sz="4000"/>
            </a:lvl2pPr>
            <a:lvl3pPr algn="ctr">
              <a:defRPr sz="3000"/>
            </a:lvl3pPr>
            <a:lvl4pPr algn="ctr">
              <a:defRPr sz="2500"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199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B7618-4B87-45C2-79F7-2D1473D91D69}"/>
              </a:ext>
            </a:extLst>
          </p:cNvPr>
          <p:cNvSpPr/>
          <p:nvPr userDrawn="1"/>
        </p:nvSpPr>
        <p:spPr>
          <a:xfrm>
            <a:off x="0" y="4060650"/>
            <a:ext cx="1473200" cy="2797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53E37-9F61-3B7E-0D81-EDF7885792FA}"/>
              </a:ext>
            </a:extLst>
          </p:cNvPr>
          <p:cNvSpPr/>
          <p:nvPr userDrawn="1"/>
        </p:nvSpPr>
        <p:spPr>
          <a:xfrm>
            <a:off x="11115345" y="0"/>
            <a:ext cx="1076655" cy="969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4B489-32D4-5A63-5507-0EF4BF7BAF63}"/>
              </a:ext>
            </a:extLst>
          </p:cNvPr>
          <p:cNvSpPr/>
          <p:nvPr userDrawn="1"/>
        </p:nvSpPr>
        <p:spPr>
          <a:xfrm>
            <a:off x="558164" y="527438"/>
            <a:ext cx="11075672" cy="5871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9527" sx="102000" sy="102000" algn="ctr" rotWithShape="0">
              <a:prstClr val="black">
                <a:alpha val="1329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D6721C0-4C17-7532-B238-CB7C1838A504}"/>
              </a:ext>
            </a:extLst>
          </p:cNvPr>
          <p:cNvCxnSpPr/>
          <p:nvPr userDrawn="1"/>
        </p:nvCxnSpPr>
        <p:spPr>
          <a:xfrm flipV="1">
            <a:off x="10106641" y="5402939"/>
            <a:ext cx="1613647" cy="1613647"/>
          </a:xfrm>
          <a:prstGeom prst="line">
            <a:avLst/>
          </a:prstGeom>
          <a:ln w="161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E89330F-48AE-421B-AD55-A8DFEA71D1E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88828" y="4739551"/>
            <a:ext cx="2921107" cy="2921107"/>
          </a:xfrm>
          <a:prstGeom prst="line">
            <a:avLst/>
          </a:prstGeom>
          <a:ln w="476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4224A2A1-9486-F814-D10D-B928176C3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727" y="6512807"/>
            <a:ext cx="2743200" cy="200055"/>
          </a:xfrm>
        </p:spPr>
        <p:txBody>
          <a:bodyPr/>
          <a:lstStyle/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96684EA-7CF1-3DDD-5983-73AAD40D4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7116" y="2454380"/>
            <a:ext cx="4538229" cy="2008188"/>
          </a:xfrm>
        </p:spPr>
        <p:txBody>
          <a:bodyPr anchor="ctr"/>
          <a:lstStyle>
            <a:lvl1pPr algn="l">
              <a:defRPr sz="4000"/>
            </a:lvl1pPr>
            <a:lvl2pPr algn="l">
              <a:defRPr sz="4000"/>
            </a:lvl2pPr>
            <a:lvl3pPr algn="l">
              <a:defRPr sz="3000"/>
            </a:lvl3pPr>
            <a:lvl4pPr algn="l">
              <a:defRPr sz="2500"/>
            </a:lvl4pPr>
            <a:lvl5pPr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B58D000-E01D-B320-CE8E-8DABA4227E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821" y="773365"/>
            <a:ext cx="5187950" cy="54260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33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23229-5CFA-783C-8331-4E1D0B70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15" y="846843"/>
            <a:ext cx="10311265" cy="65556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E130ED-CD0F-90D7-5CD8-77444AF29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727" y="6512807"/>
            <a:ext cx="2743200" cy="200055"/>
          </a:xfrm>
        </p:spPr>
        <p:txBody>
          <a:bodyPr/>
          <a:lstStyle/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9F811B-BE1E-BBAB-933C-A4D238FB00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9301" y="1804988"/>
            <a:ext cx="10310679" cy="420616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05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onne-1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23229-5CFA-783C-8331-4E1D0B70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15" y="846843"/>
            <a:ext cx="6127299" cy="65556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E130ED-CD0F-90D7-5CD8-77444AF29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727" y="6512807"/>
            <a:ext cx="2743200" cy="200055"/>
          </a:xfrm>
        </p:spPr>
        <p:txBody>
          <a:bodyPr/>
          <a:lstStyle/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9F811B-BE1E-BBAB-933C-A4D238FB00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9301" y="1804988"/>
            <a:ext cx="6127299" cy="420616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7F2330E-77AE-01DE-42F0-2DDEFCB2AB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07275" y="846844"/>
            <a:ext cx="3862388" cy="516502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798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23229-5CFA-783C-8331-4E1D0B70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15" y="846843"/>
            <a:ext cx="10311265" cy="65556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E130ED-CD0F-90D7-5CD8-77444AF29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727" y="6512807"/>
            <a:ext cx="2743200" cy="200055"/>
          </a:xfrm>
        </p:spPr>
        <p:txBody>
          <a:bodyPr/>
          <a:lstStyle/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9F811B-BE1E-BBAB-933C-A4D238FB00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9301" y="1804988"/>
            <a:ext cx="4892859" cy="420616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31B8D344-8516-D0BD-DB83-6DBD1305FB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77121" y="1804988"/>
            <a:ext cx="4892859" cy="420616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3301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23229-5CFA-783C-8331-4E1D0B70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15" y="846843"/>
            <a:ext cx="10311265" cy="65556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E130ED-CD0F-90D7-5CD8-77444AF29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727" y="6512807"/>
            <a:ext cx="2743200" cy="200055"/>
          </a:xfrm>
        </p:spPr>
        <p:txBody>
          <a:bodyPr/>
          <a:lstStyle/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9F811B-BE1E-BBAB-933C-A4D238FB00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9301" y="1804988"/>
            <a:ext cx="3201219" cy="420616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B8CDE0DA-35D1-8F71-7562-0DAFF5DD2F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96185" y="1804988"/>
            <a:ext cx="3201219" cy="420616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1A2ACCA9-EEA0-B821-E0A3-4DED72B106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3068" y="1804988"/>
            <a:ext cx="3201219" cy="420616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433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23229-5CFA-783C-8331-4E1D0B70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15" y="846843"/>
            <a:ext cx="10311265" cy="65556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E130ED-CD0F-90D7-5CD8-77444AF29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727" y="6512807"/>
            <a:ext cx="2743200" cy="200055"/>
          </a:xfrm>
        </p:spPr>
        <p:txBody>
          <a:bodyPr/>
          <a:lstStyle/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36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0CC27E-D20A-E7E5-9473-C19F30E2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3" y="459493"/>
            <a:ext cx="11438021" cy="6555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584F66-DE1E-A332-418A-BA2FE4A7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052" y="1584392"/>
            <a:ext cx="11438021" cy="2557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0454AC-E4BC-C51A-820A-D1C185846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9727" y="6398507"/>
            <a:ext cx="2743200" cy="2000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4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0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000" b="1" i="0" kern="1200" cap="all" baseline="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0CC27E-D20A-E7E5-9473-C19F30E2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3" y="459493"/>
            <a:ext cx="11438021" cy="6555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584F66-DE1E-A332-418A-BA2FE4A7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052" y="1584392"/>
            <a:ext cx="11438021" cy="2557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0454AC-E4BC-C51A-820A-D1C185846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9727" y="6398507"/>
            <a:ext cx="2743200" cy="2000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5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0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5000" b="1" i="0" kern="1200" cap="all" baseline="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0CC27E-D20A-E7E5-9473-C19F30E2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3" y="459493"/>
            <a:ext cx="11438021" cy="6555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584F66-DE1E-A332-418A-BA2FE4A7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052" y="1584392"/>
            <a:ext cx="11438021" cy="2557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0454AC-E4BC-C51A-820A-D1C185846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9727" y="6398507"/>
            <a:ext cx="2743200" cy="2000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84D803FF-F692-404F-8D28-BC69DACC1F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C4A11-BF05-EC04-7152-17686BE06423}"/>
              </a:ext>
            </a:extLst>
          </p:cNvPr>
          <p:cNvSpPr/>
          <p:nvPr userDrawn="1"/>
        </p:nvSpPr>
        <p:spPr>
          <a:xfrm>
            <a:off x="11415913" y="0"/>
            <a:ext cx="776087" cy="776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67" r:id="rId3"/>
    <p:sldLayoutId id="2147483658" r:id="rId4"/>
    <p:sldLayoutId id="2147483668" r:id="rId5"/>
    <p:sldLayoutId id="214748366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500" b="1" i="0" kern="1200" cap="all" baseline="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9F1F-FC40-AF2B-1C2A-EE6A2E1A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AB6CD-AEF8-2970-F5D8-A8557032E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06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ABC9A6-57B5-45A5-D333-15519872B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03FF-F692-404F-8D28-BC69DACC1FD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A15967-AA40-70CC-BC0D-8E17599728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9301" y="1804988"/>
            <a:ext cx="4929435" cy="4206169"/>
          </a:xfrm>
        </p:spPr>
        <p:txBody>
          <a:bodyPr/>
          <a:lstStyle/>
          <a:p>
            <a:pPr lvl="2"/>
            <a:r>
              <a:rPr lang="fr-FR" sz="1600" b="0" dirty="0"/>
              <a:t>Lorem ipsum </a:t>
            </a:r>
            <a:r>
              <a:rPr lang="fr-FR" sz="1600" b="0" dirty="0" err="1"/>
              <a:t>dolor</a:t>
            </a:r>
            <a:r>
              <a:rPr lang="fr-FR" sz="1600" b="0" dirty="0"/>
              <a:t> </a:t>
            </a:r>
            <a:r>
              <a:rPr lang="fr-FR" sz="1600" b="0" dirty="0" err="1"/>
              <a:t>sit</a:t>
            </a:r>
            <a:r>
              <a:rPr lang="fr-FR" sz="1600" b="0" dirty="0"/>
              <a:t> </a:t>
            </a:r>
            <a:r>
              <a:rPr lang="fr-FR" sz="1600" b="0" dirty="0" err="1"/>
              <a:t>amet</a:t>
            </a:r>
            <a:r>
              <a:rPr lang="fr-FR" sz="1600" b="0" dirty="0"/>
              <a:t>, </a:t>
            </a:r>
            <a:r>
              <a:rPr lang="fr-FR" sz="1600" b="0" dirty="0" err="1"/>
              <a:t>consectetur</a:t>
            </a:r>
            <a:r>
              <a:rPr lang="fr-FR" sz="1600" b="0" dirty="0"/>
              <a:t> </a:t>
            </a:r>
            <a:r>
              <a:rPr lang="fr-FR" sz="1600" b="0" dirty="0" err="1"/>
              <a:t>adipiscing</a:t>
            </a:r>
            <a:r>
              <a:rPr lang="fr-FR" sz="1600" b="0" dirty="0"/>
              <a:t> </a:t>
            </a:r>
            <a:r>
              <a:rPr lang="fr-FR" sz="1600" b="0" dirty="0" err="1"/>
              <a:t>elit</a:t>
            </a:r>
            <a:r>
              <a:rPr lang="fr-FR" sz="1600" b="0" dirty="0"/>
              <a:t>, </a:t>
            </a:r>
            <a:r>
              <a:rPr lang="fr-FR" sz="1600" b="0" dirty="0" err="1"/>
              <a:t>sed</a:t>
            </a:r>
            <a:r>
              <a:rPr lang="fr-FR" sz="1600" b="0" dirty="0"/>
              <a:t> do </a:t>
            </a:r>
            <a:r>
              <a:rPr lang="fr-FR" sz="1600" b="0" dirty="0" err="1"/>
              <a:t>eiusmod</a:t>
            </a:r>
            <a:r>
              <a:rPr lang="fr-FR" sz="1600" b="0" dirty="0"/>
              <a:t> </a:t>
            </a:r>
            <a:r>
              <a:rPr lang="fr-FR" sz="1600" b="0" dirty="0" err="1"/>
              <a:t>tempor</a:t>
            </a:r>
            <a:r>
              <a:rPr lang="fr-FR" sz="1600" b="0" dirty="0"/>
              <a:t> </a:t>
            </a:r>
            <a:r>
              <a:rPr lang="fr-FR" sz="1600" b="0" dirty="0" err="1"/>
              <a:t>incididunt</a:t>
            </a:r>
            <a:r>
              <a:rPr lang="fr-FR" sz="1600" b="0" dirty="0"/>
              <a:t> ut </a:t>
            </a:r>
            <a:r>
              <a:rPr lang="fr-FR" sz="1600" b="0" dirty="0" err="1"/>
              <a:t>labore</a:t>
            </a:r>
            <a:r>
              <a:rPr lang="fr-FR" sz="1600" b="0" dirty="0"/>
              <a:t> et </a:t>
            </a:r>
            <a:r>
              <a:rPr lang="fr-FR" sz="1600" b="0" dirty="0" err="1"/>
              <a:t>dolore</a:t>
            </a:r>
            <a:r>
              <a:rPr lang="fr-FR" sz="1600" b="0" dirty="0"/>
              <a:t> magna </a:t>
            </a:r>
            <a:r>
              <a:rPr lang="fr-FR" sz="1600" b="0" dirty="0" err="1"/>
              <a:t>aliqua</a:t>
            </a:r>
            <a:r>
              <a:rPr lang="fr-FR" sz="1600" b="0" dirty="0"/>
              <a:t>. Ut </a:t>
            </a:r>
            <a:r>
              <a:rPr lang="fr-FR" sz="1600" b="0" dirty="0" err="1"/>
              <a:t>enim</a:t>
            </a:r>
            <a:r>
              <a:rPr lang="fr-FR" sz="1600" b="0" dirty="0"/>
              <a:t> ad </a:t>
            </a:r>
            <a:r>
              <a:rPr lang="fr-FR" sz="1600" b="0" dirty="0" err="1"/>
              <a:t>minim</a:t>
            </a:r>
            <a:r>
              <a:rPr lang="fr-FR" sz="1600" b="0" dirty="0"/>
              <a:t> </a:t>
            </a:r>
            <a:r>
              <a:rPr lang="fr-FR" sz="1600" b="0" dirty="0" err="1"/>
              <a:t>veniam</a:t>
            </a:r>
            <a:r>
              <a:rPr lang="fr-FR" sz="1600" b="0" dirty="0"/>
              <a:t>, </a:t>
            </a:r>
            <a:r>
              <a:rPr lang="fr-FR" sz="1600" b="0" dirty="0" err="1"/>
              <a:t>quis</a:t>
            </a:r>
            <a:r>
              <a:rPr lang="fr-FR" sz="1600" b="0" dirty="0"/>
              <a:t> </a:t>
            </a:r>
            <a:r>
              <a:rPr lang="fr-FR" sz="1600" b="0" dirty="0" err="1"/>
              <a:t>nostrud</a:t>
            </a:r>
            <a:r>
              <a:rPr lang="fr-FR" sz="1600" b="0" dirty="0"/>
              <a:t> </a:t>
            </a:r>
            <a:r>
              <a:rPr lang="fr-FR" sz="1600" b="0" dirty="0" err="1"/>
              <a:t>exercitation</a:t>
            </a:r>
            <a:r>
              <a:rPr lang="fr-FR" sz="1600" b="0" dirty="0"/>
              <a:t> </a:t>
            </a:r>
            <a:r>
              <a:rPr lang="fr-FR" sz="1600" b="0" dirty="0" err="1"/>
              <a:t>ullamco</a:t>
            </a:r>
            <a:r>
              <a:rPr lang="fr-FR" sz="1600" b="0" dirty="0"/>
              <a:t> </a:t>
            </a:r>
            <a:r>
              <a:rPr lang="fr-FR" sz="1600" b="0" dirty="0" err="1"/>
              <a:t>laboris</a:t>
            </a:r>
            <a:r>
              <a:rPr lang="fr-FR" sz="1600" b="0" dirty="0"/>
              <a:t> </a:t>
            </a:r>
            <a:r>
              <a:rPr lang="fr-FR" sz="1600" b="0" dirty="0" err="1"/>
              <a:t>nisi</a:t>
            </a:r>
            <a:r>
              <a:rPr lang="fr-FR" sz="1600" b="0" dirty="0"/>
              <a:t> ut </a:t>
            </a:r>
            <a:r>
              <a:rPr lang="fr-FR" sz="1600" b="0" dirty="0" err="1"/>
              <a:t>aliquip</a:t>
            </a:r>
            <a:r>
              <a:rPr lang="fr-FR" sz="1600" b="0" dirty="0"/>
              <a:t> ex </a:t>
            </a:r>
            <a:r>
              <a:rPr lang="fr-FR" sz="1600" b="0" dirty="0" err="1"/>
              <a:t>ea</a:t>
            </a:r>
            <a:r>
              <a:rPr lang="fr-FR" sz="1600" b="0" dirty="0"/>
              <a:t> commodo </a:t>
            </a:r>
            <a:r>
              <a:rPr lang="fr-FR" sz="1600" b="0" dirty="0" err="1"/>
              <a:t>consequat</a:t>
            </a:r>
            <a:r>
              <a:rPr lang="fr-FR" sz="1600" b="0" dirty="0"/>
              <a:t>. Duis </a:t>
            </a:r>
            <a:r>
              <a:rPr lang="fr-FR" sz="1600" b="0" dirty="0" err="1"/>
              <a:t>aute</a:t>
            </a:r>
            <a:r>
              <a:rPr lang="fr-FR" sz="1600" b="0" dirty="0"/>
              <a:t> </a:t>
            </a:r>
            <a:r>
              <a:rPr lang="fr-FR" sz="1600" b="0" dirty="0" err="1"/>
              <a:t>irure</a:t>
            </a:r>
            <a:r>
              <a:rPr lang="fr-FR" sz="1600" b="0" dirty="0"/>
              <a:t> </a:t>
            </a:r>
            <a:r>
              <a:rPr lang="fr-FR" sz="1600" b="0" dirty="0" err="1"/>
              <a:t>dolor</a:t>
            </a:r>
            <a:r>
              <a:rPr lang="fr-FR" sz="1600" b="0" dirty="0"/>
              <a:t> in </a:t>
            </a:r>
            <a:r>
              <a:rPr lang="fr-FR" sz="1600" b="0" dirty="0" err="1"/>
              <a:t>fugiat</a:t>
            </a:r>
            <a:r>
              <a:rPr lang="fr-FR" sz="1600" b="0" dirty="0"/>
              <a:t> </a:t>
            </a:r>
            <a:r>
              <a:rPr lang="fr-FR" sz="1600" b="0" dirty="0" err="1"/>
              <a:t>nulla</a:t>
            </a:r>
            <a:r>
              <a:rPr lang="fr-FR" sz="1600" b="0" dirty="0"/>
              <a:t> </a:t>
            </a:r>
            <a:r>
              <a:rPr lang="fr-FR" sz="1600" b="0" dirty="0" err="1"/>
              <a:t>pariatur</a:t>
            </a:r>
            <a:r>
              <a:rPr lang="fr-FR" sz="1600" b="0" dirty="0"/>
              <a:t>. </a:t>
            </a:r>
          </a:p>
          <a:p>
            <a:pPr lvl="2"/>
            <a:endParaRPr lang="fr-FR" sz="1600" b="0" dirty="0"/>
          </a:p>
          <a:p>
            <a:pPr lvl="2"/>
            <a:r>
              <a:rPr lang="fr-FR" sz="1600" b="0" dirty="0" err="1"/>
              <a:t>Excepteur</a:t>
            </a:r>
            <a:r>
              <a:rPr lang="fr-FR" sz="1600" b="0" dirty="0"/>
              <a:t> </a:t>
            </a:r>
            <a:r>
              <a:rPr lang="fr-FR" sz="1600" b="0" dirty="0" err="1"/>
              <a:t>sint</a:t>
            </a:r>
            <a:r>
              <a:rPr lang="fr-FR" sz="1600" b="0" dirty="0"/>
              <a:t> </a:t>
            </a:r>
            <a:r>
              <a:rPr lang="fr-FR" sz="1600" b="0" dirty="0" err="1"/>
              <a:t>occaecat</a:t>
            </a:r>
            <a:r>
              <a:rPr lang="fr-FR" sz="1600" b="0" dirty="0"/>
              <a:t> </a:t>
            </a:r>
            <a:r>
              <a:rPr lang="fr-FR" sz="1600" b="0" dirty="0" err="1"/>
              <a:t>cupidatat</a:t>
            </a:r>
            <a:r>
              <a:rPr lang="fr-FR" sz="1600" b="0" dirty="0"/>
              <a:t> non </a:t>
            </a:r>
            <a:r>
              <a:rPr lang="fr-FR" sz="1600" b="0" dirty="0" err="1"/>
              <a:t>proident</a:t>
            </a:r>
            <a:r>
              <a:rPr lang="fr-FR" sz="1600" b="0" dirty="0"/>
              <a:t>, </a:t>
            </a:r>
            <a:r>
              <a:rPr lang="fr-FR" sz="1600" b="0" dirty="0" err="1"/>
              <a:t>sunt</a:t>
            </a:r>
            <a:r>
              <a:rPr lang="fr-FR" sz="1600" b="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08701-C5CE-9ADC-0EFF-0CF7BD6A33C5}"/>
              </a:ext>
            </a:extLst>
          </p:cNvPr>
          <p:cNvSpPr/>
          <p:nvPr/>
        </p:nvSpPr>
        <p:spPr>
          <a:xfrm>
            <a:off x="8083296" y="2852928"/>
            <a:ext cx="3547872" cy="2670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F69F83BE-284D-2729-2AF2-FB2F35EAE45A}"/>
              </a:ext>
            </a:extLst>
          </p:cNvPr>
          <p:cNvSpPr txBox="1">
            <a:spLocks/>
          </p:cNvSpPr>
          <p:nvPr/>
        </p:nvSpPr>
        <p:spPr>
          <a:xfrm>
            <a:off x="8458086" y="3133630"/>
            <a:ext cx="2811894" cy="21086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fr-FR" b="1" dirty="0"/>
              <a:t>Céline Smith</a:t>
            </a:r>
          </a:p>
          <a:p>
            <a:pPr lvl="3"/>
            <a:r>
              <a:rPr lang="fr-FR" b="0" dirty="0"/>
              <a:t>CEO</a:t>
            </a:r>
          </a:p>
          <a:p>
            <a:pPr lvl="3"/>
            <a:r>
              <a:rPr lang="fr-FR" b="0" dirty="0" err="1"/>
              <a:t>T</a:t>
            </a:r>
            <a:r>
              <a:rPr lang="fr-FR" b="0" dirty="0"/>
              <a:t>: 000 000 00 00</a:t>
            </a:r>
          </a:p>
          <a:p>
            <a:pPr lvl="3"/>
            <a:r>
              <a:rPr lang="fr-FR" b="0" dirty="0"/>
              <a:t>M: 000 000 00 00</a:t>
            </a:r>
          </a:p>
          <a:p>
            <a:pPr lvl="3"/>
            <a:r>
              <a:rPr lang="fr-FR" b="0" dirty="0" err="1"/>
              <a:t>Celine.smith@habefiles.ch</a:t>
            </a:r>
            <a:endParaRPr lang="fr-FR" b="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B78D439-F0CD-A1D9-523F-C8D6176F9E47}"/>
              </a:ext>
            </a:extLst>
          </p:cNvPr>
          <p:cNvSpPr/>
          <p:nvPr/>
        </p:nvSpPr>
        <p:spPr>
          <a:xfrm>
            <a:off x="7786694" y="4609757"/>
            <a:ext cx="348502" cy="3485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AC2E3D-19CA-A860-4FAA-302A9A615956}"/>
              </a:ext>
            </a:extLst>
          </p:cNvPr>
          <p:cNvSpPr/>
          <p:nvPr/>
        </p:nvSpPr>
        <p:spPr>
          <a:xfrm>
            <a:off x="7333494" y="5232379"/>
            <a:ext cx="348502" cy="3485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3C30700-5A72-FC51-E221-7E728AC1E6E4}"/>
              </a:ext>
            </a:extLst>
          </p:cNvPr>
          <p:cNvSpPr/>
          <p:nvPr/>
        </p:nvSpPr>
        <p:spPr>
          <a:xfrm>
            <a:off x="6205001" y="5048448"/>
            <a:ext cx="348502" cy="3485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9231EA3-ECC6-AC37-A2E4-A153AAE2B41A}"/>
              </a:ext>
            </a:extLst>
          </p:cNvPr>
          <p:cNvSpPr/>
          <p:nvPr/>
        </p:nvSpPr>
        <p:spPr>
          <a:xfrm>
            <a:off x="5417069" y="5522671"/>
            <a:ext cx="348502" cy="3485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9E403416-70C6-D61E-8576-7FAA91EE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5330" y="4333461"/>
            <a:ext cx="6497091" cy="16844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CC6B5D4-57E1-0794-15D7-EA0076C5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/>
              <a:t>Bonjour</a:t>
            </a:r>
          </a:p>
        </p:txBody>
      </p:sp>
    </p:spTree>
    <p:extLst>
      <p:ext uri="{BB962C8B-B14F-4D97-AF65-F5344CB8AC3E}">
        <p14:creationId xmlns:p14="http://schemas.microsoft.com/office/powerpoint/2010/main" val="13528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01AB00-6A1C-EABC-348B-7F1103B00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03FF-F692-404F-8D28-BC69DACC1FD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DAFA93-BD27-2D83-23AA-8C6AA8FAA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Lorem ipsum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F2C1400-958B-24C7-DFEB-7AB6FB8B54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E62D28-DF39-6025-1A8A-315047DA9B92}"/>
              </a:ext>
            </a:extLst>
          </p:cNvPr>
          <p:cNvCxnSpPr/>
          <p:nvPr/>
        </p:nvCxnSpPr>
        <p:spPr>
          <a:xfrm flipV="1">
            <a:off x="4258339" y="228254"/>
            <a:ext cx="1613647" cy="1613647"/>
          </a:xfrm>
          <a:prstGeom prst="line">
            <a:avLst/>
          </a:prstGeom>
          <a:ln w="161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DBB75D5-0AEB-967F-DCF7-CB37FB19867D}"/>
              </a:ext>
            </a:extLst>
          </p:cNvPr>
          <p:cNvCxnSpPr/>
          <p:nvPr/>
        </p:nvCxnSpPr>
        <p:spPr>
          <a:xfrm flipV="1">
            <a:off x="4562584" y="-729860"/>
            <a:ext cx="1613647" cy="1613647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7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341F35F-EE80-9A6A-36B9-3D57C2A67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03FF-F692-404F-8D28-BC69DACC1FD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5BF32-AAFD-173A-8A89-21357EEAFC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9301" y="1804988"/>
            <a:ext cx="4732839" cy="4206169"/>
          </a:xfrm>
        </p:spPr>
        <p:txBody>
          <a:bodyPr/>
          <a:lstStyle/>
          <a:p>
            <a:pPr lvl="2"/>
            <a:r>
              <a:rPr lang="fr-FR" sz="1600" b="0" dirty="0"/>
              <a:t>Lorem ipsum </a:t>
            </a:r>
            <a:r>
              <a:rPr lang="fr-FR" sz="1600" b="0" dirty="0" err="1"/>
              <a:t>dolor</a:t>
            </a:r>
            <a:r>
              <a:rPr lang="fr-FR" sz="1600" b="0" dirty="0"/>
              <a:t> </a:t>
            </a:r>
            <a:r>
              <a:rPr lang="fr-FR" sz="1600" b="0" dirty="0" err="1"/>
              <a:t>sit</a:t>
            </a:r>
            <a:r>
              <a:rPr lang="fr-FR" sz="1600" b="0" dirty="0"/>
              <a:t> </a:t>
            </a:r>
            <a:r>
              <a:rPr lang="fr-FR" sz="1600" b="0" dirty="0" err="1"/>
              <a:t>amet</a:t>
            </a:r>
            <a:r>
              <a:rPr lang="fr-FR" sz="1600" b="0" dirty="0"/>
              <a:t>, </a:t>
            </a:r>
            <a:r>
              <a:rPr lang="fr-FR" sz="1600" b="0" dirty="0" err="1"/>
              <a:t>consectetur</a:t>
            </a:r>
            <a:r>
              <a:rPr lang="fr-FR" sz="1600" b="0" dirty="0"/>
              <a:t> </a:t>
            </a:r>
            <a:r>
              <a:rPr lang="fr-FR" sz="1600" b="0" dirty="0" err="1"/>
              <a:t>adipiscing</a:t>
            </a:r>
            <a:r>
              <a:rPr lang="fr-FR" sz="1600" b="0" dirty="0"/>
              <a:t> </a:t>
            </a:r>
            <a:r>
              <a:rPr lang="fr-FR" sz="1600" b="0" dirty="0" err="1"/>
              <a:t>elit</a:t>
            </a:r>
            <a:r>
              <a:rPr lang="fr-FR" sz="1600" b="0" dirty="0"/>
              <a:t>, </a:t>
            </a:r>
            <a:r>
              <a:rPr lang="fr-FR" sz="1600" b="0" dirty="0" err="1"/>
              <a:t>sed</a:t>
            </a:r>
            <a:r>
              <a:rPr lang="fr-FR" sz="1600" b="0" dirty="0"/>
              <a:t> do </a:t>
            </a:r>
            <a:r>
              <a:rPr lang="fr-FR" sz="1600" b="0" dirty="0" err="1"/>
              <a:t>eiusmod</a:t>
            </a:r>
            <a:r>
              <a:rPr lang="fr-FR" sz="1600" b="0" dirty="0"/>
              <a:t> </a:t>
            </a:r>
            <a:r>
              <a:rPr lang="fr-FR" sz="1600" b="0" dirty="0" err="1"/>
              <a:t>tempor</a:t>
            </a:r>
            <a:r>
              <a:rPr lang="fr-FR" sz="1600" b="0" dirty="0"/>
              <a:t> </a:t>
            </a:r>
            <a:r>
              <a:rPr lang="fr-FR" sz="1600" b="0" dirty="0" err="1"/>
              <a:t>incididunt</a:t>
            </a:r>
            <a:r>
              <a:rPr lang="fr-FR" sz="1600" b="0" dirty="0"/>
              <a:t> ut </a:t>
            </a:r>
            <a:r>
              <a:rPr lang="fr-FR" sz="1600" b="0" dirty="0" err="1"/>
              <a:t>labore</a:t>
            </a:r>
            <a:r>
              <a:rPr lang="fr-FR" sz="1600" b="0" dirty="0"/>
              <a:t> et </a:t>
            </a:r>
            <a:r>
              <a:rPr lang="fr-FR" sz="1600" b="0" dirty="0" err="1"/>
              <a:t>dolore</a:t>
            </a:r>
            <a:r>
              <a:rPr lang="fr-FR" sz="1600" b="0" dirty="0"/>
              <a:t> magna </a:t>
            </a:r>
            <a:r>
              <a:rPr lang="fr-FR" sz="1600" b="0" dirty="0" err="1"/>
              <a:t>aliqua</a:t>
            </a:r>
            <a:r>
              <a:rPr lang="fr-FR" sz="1600" b="0" dirty="0"/>
              <a:t>. </a:t>
            </a:r>
            <a:r>
              <a:rPr lang="fr-FR" sz="1600" b="0" dirty="0" err="1"/>
              <a:t>Praesent</a:t>
            </a:r>
            <a:r>
              <a:rPr lang="fr-FR" sz="1600" b="0" dirty="0"/>
              <a:t> tristique magna </a:t>
            </a:r>
            <a:r>
              <a:rPr lang="fr-FR" sz="1600" b="0" dirty="0" err="1"/>
              <a:t>sit</a:t>
            </a:r>
            <a:r>
              <a:rPr lang="fr-FR" sz="1600" b="0" dirty="0"/>
              <a:t> </a:t>
            </a:r>
            <a:r>
              <a:rPr lang="fr-FR" sz="1600" b="0" dirty="0" err="1"/>
              <a:t>amet</a:t>
            </a:r>
            <a:r>
              <a:rPr lang="fr-FR" sz="1600" b="0" dirty="0"/>
              <a:t> </a:t>
            </a:r>
            <a:r>
              <a:rPr lang="fr-FR" sz="1600" b="0" dirty="0" err="1"/>
              <a:t>purus</a:t>
            </a:r>
            <a:r>
              <a:rPr lang="fr-FR" sz="1600" b="0" dirty="0"/>
              <a:t>. </a:t>
            </a:r>
            <a:r>
              <a:rPr lang="fr-FR" sz="1600" b="0" dirty="0" err="1"/>
              <a:t>Nisi</a:t>
            </a:r>
            <a:r>
              <a:rPr lang="fr-FR" sz="1600" b="0" dirty="0"/>
              <a:t> porta </a:t>
            </a:r>
            <a:r>
              <a:rPr lang="fr-FR" sz="1600" b="0" dirty="0" err="1"/>
              <a:t>lorem</a:t>
            </a:r>
            <a:r>
              <a:rPr lang="fr-FR" sz="1600" b="0" dirty="0"/>
              <a:t> mollis </a:t>
            </a:r>
            <a:r>
              <a:rPr lang="fr-FR" sz="1600" b="0" dirty="0" err="1"/>
              <a:t>aliquam</a:t>
            </a:r>
            <a:r>
              <a:rPr lang="fr-FR" sz="1600" b="0" dirty="0"/>
              <a:t> ut. Non </a:t>
            </a:r>
            <a:r>
              <a:rPr lang="fr-FR" sz="1600" b="0" dirty="0" err="1"/>
              <a:t>quam</a:t>
            </a:r>
            <a:r>
              <a:rPr lang="fr-FR" sz="1600" b="0" dirty="0"/>
              <a:t> </a:t>
            </a:r>
            <a:r>
              <a:rPr lang="fr-FR" sz="1600" b="0" dirty="0" err="1"/>
              <a:t>lacus</a:t>
            </a:r>
            <a:r>
              <a:rPr lang="fr-FR" sz="1600" b="0" dirty="0"/>
              <a:t> suspendisse </a:t>
            </a:r>
            <a:r>
              <a:rPr lang="fr-FR" sz="1600" b="0" dirty="0" err="1"/>
              <a:t>faucibus</a:t>
            </a:r>
            <a:r>
              <a:rPr lang="fr-FR" sz="1600" b="0" dirty="0"/>
              <a:t> </a:t>
            </a:r>
            <a:r>
              <a:rPr lang="fr-FR" sz="1600" b="0" dirty="0" err="1"/>
              <a:t>interdum</a:t>
            </a:r>
            <a:r>
              <a:rPr lang="fr-FR" sz="1600" b="0" dirty="0"/>
              <a:t> </a:t>
            </a:r>
            <a:r>
              <a:rPr lang="fr-FR" sz="1600" b="0" dirty="0" err="1"/>
              <a:t>posuere</a:t>
            </a:r>
            <a:r>
              <a:rPr lang="fr-FR" sz="1600" b="0" dirty="0"/>
              <a:t>. </a:t>
            </a:r>
            <a:r>
              <a:rPr lang="fr-FR" sz="1600" b="0" dirty="0" err="1"/>
              <a:t>Interdum</a:t>
            </a:r>
            <a:r>
              <a:rPr lang="fr-FR" sz="1600" b="0" dirty="0"/>
              <a:t> </a:t>
            </a:r>
            <a:r>
              <a:rPr lang="fr-FR" sz="1600" b="0" dirty="0" err="1"/>
              <a:t>velit</a:t>
            </a:r>
            <a:r>
              <a:rPr lang="fr-FR" sz="1600" b="0" dirty="0"/>
              <a:t> </a:t>
            </a:r>
            <a:r>
              <a:rPr lang="fr-FR" sz="1600" b="0" dirty="0" err="1"/>
              <a:t>laoreet</a:t>
            </a:r>
            <a:r>
              <a:rPr lang="fr-FR" sz="1600" b="0" dirty="0"/>
              <a:t> id </a:t>
            </a:r>
            <a:r>
              <a:rPr lang="fr-FR" sz="1600" b="0" dirty="0" err="1"/>
              <a:t>donec</a:t>
            </a:r>
            <a:r>
              <a:rPr lang="fr-FR" sz="1600" b="0" dirty="0"/>
              <a:t>.</a:t>
            </a:r>
          </a:p>
          <a:p>
            <a:pPr lvl="2"/>
            <a:endParaRPr lang="fr-FR" sz="1600" b="0" dirty="0"/>
          </a:p>
          <a:p>
            <a:pPr lvl="2"/>
            <a:r>
              <a:rPr lang="fr-FR" sz="1600" b="0" dirty="0"/>
              <a:t> Vel </a:t>
            </a:r>
            <a:r>
              <a:rPr lang="fr-FR" sz="1600" b="0" dirty="0" err="1"/>
              <a:t>facilisis</a:t>
            </a:r>
            <a:r>
              <a:rPr lang="fr-FR" sz="1600" b="0" dirty="0"/>
              <a:t> </a:t>
            </a:r>
            <a:r>
              <a:rPr lang="fr-FR" sz="1600" b="0" dirty="0" err="1"/>
              <a:t>volutpat</a:t>
            </a:r>
            <a:r>
              <a:rPr lang="fr-FR" sz="1600" b="0" dirty="0"/>
              <a:t> est </a:t>
            </a:r>
            <a:r>
              <a:rPr lang="fr-FR" sz="1600" b="0" dirty="0" err="1"/>
              <a:t>velit</a:t>
            </a:r>
            <a:r>
              <a:rPr lang="fr-FR" sz="1600" b="0" dirty="0"/>
              <a:t> </a:t>
            </a:r>
            <a:r>
              <a:rPr lang="fr-FR" sz="1600" b="0" dirty="0" err="1"/>
              <a:t>egestas</a:t>
            </a:r>
            <a:r>
              <a:rPr lang="fr-FR" sz="1600" b="0" dirty="0"/>
              <a:t>. </a:t>
            </a:r>
            <a:r>
              <a:rPr lang="fr-FR" sz="1600" b="0" dirty="0" err="1"/>
              <a:t>Pellentesque</a:t>
            </a:r>
            <a:r>
              <a:rPr lang="fr-FR" sz="1600" b="0" dirty="0"/>
              <a:t> </a:t>
            </a:r>
            <a:r>
              <a:rPr lang="fr-FR" sz="1600" b="0" dirty="0" err="1"/>
              <a:t>adipiscing</a:t>
            </a:r>
            <a:r>
              <a:rPr lang="fr-FR" sz="1600" b="0" dirty="0"/>
              <a:t> commodo </a:t>
            </a:r>
            <a:r>
              <a:rPr lang="fr-FR" sz="1600" b="0" dirty="0" err="1"/>
              <a:t>elit</a:t>
            </a:r>
            <a:r>
              <a:rPr lang="fr-FR" sz="1600" b="0" dirty="0"/>
              <a:t> at </a:t>
            </a:r>
            <a:r>
              <a:rPr lang="fr-FR" sz="1600" b="0" dirty="0" err="1"/>
              <a:t>imperdiet</a:t>
            </a:r>
            <a:r>
              <a:rPr lang="fr-FR" sz="1600" b="0" dirty="0"/>
              <a:t> </a:t>
            </a:r>
            <a:r>
              <a:rPr lang="fr-FR" sz="1600" b="0" dirty="0" err="1"/>
              <a:t>dui</a:t>
            </a:r>
            <a:r>
              <a:rPr lang="fr-FR" sz="1600" b="0" dirty="0"/>
              <a:t> </a:t>
            </a:r>
            <a:r>
              <a:rPr lang="fr-FR" sz="1600" b="0" dirty="0" err="1"/>
              <a:t>accumsan</a:t>
            </a:r>
            <a:r>
              <a:rPr lang="fr-FR" sz="1600" b="0" dirty="0"/>
              <a:t>. Integer </a:t>
            </a:r>
            <a:r>
              <a:rPr lang="fr-FR" sz="1600" b="0" dirty="0" err="1"/>
              <a:t>enim</a:t>
            </a:r>
            <a:r>
              <a:rPr lang="fr-FR" sz="1600" b="0" dirty="0"/>
              <a:t> </a:t>
            </a:r>
            <a:r>
              <a:rPr lang="fr-FR" sz="1600" b="0" dirty="0" err="1"/>
              <a:t>neque</a:t>
            </a:r>
            <a:r>
              <a:rPr lang="fr-FR" sz="1600" b="0" dirty="0"/>
              <a:t> </a:t>
            </a:r>
            <a:r>
              <a:rPr lang="fr-FR" sz="1600" b="0" dirty="0" err="1"/>
              <a:t>volutpat</a:t>
            </a:r>
            <a:r>
              <a:rPr lang="fr-FR" sz="1600" b="0" dirty="0"/>
              <a:t> </a:t>
            </a:r>
            <a:r>
              <a:rPr lang="fr-FR" sz="1600" b="0" dirty="0" err="1"/>
              <a:t>ac</a:t>
            </a:r>
            <a:r>
              <a:rPr lang="fr-FR" sz="1600" b="0" dirty="0"/>
              <a:t> </a:t>
            </a:r>
            <a:r>
              <a:rPr lang="fr-FR" sz="1600" b="0" dirty="0" err="1"/>
              <a:t>tincidunt</a:t>
            </a:r>
            <a:r>
              <a:rPr lang="fr-FR" sz="1600" b="0" dirty="0"/>
              <a:t> vitae. </a:t>
            </a:r>
            <a:r>
              <a:rPr lang="fr-FR" sz="1600" b="0" dirty="0" err="1"/>
              <a:t>Etiam</a:t>
            </a:r>
            <a:r>
              <a:rPr lang="fr-FR" sz="1600" b="0" dirty="0"/>
              <a:t> </a:t>
            </a:r>
            <a:r>
              <a:rPr lang="fr-FR" sz="1600" b="0" dirty="0" err="1"/>
              <a:t>tempor</a:t>
            </a:r>
            <a:r>
              <a:rPr lang="fr-FR" sz="1600" b="0" dirty="0"/>
              <a:t> </a:t>
            </a:r>
            <a:r>
              <a:rPr lang="fr-FR" sz="1600" b="0" dirty="0" err="1"/>
              <a:t>orci</a:t>
            </a:r>
            <a:r>
              <a:rPr lang="fr-FR" sz="1600" b="0" dirty="0"/>
              <a:t> eu </a:t>
            </a:r>
            <a:r>
              <a:rPr lang="fr-FR" sz="1600" b="0" dirty="0" err="1"/>
              <a:t>lobortis</a:t>
            </a:r>
            <a:r>
              <a:rPr lang="fr-FR" sz="1600" b="0" dirty="0"/>
              <a:t> </a:t>
            </a:r>
            <a:r>
              <a:rPr lang="fr-FR" sz="1600" b="0" dirty="0" err="1"/>
              <a:t>elementum</a:t>
            </a:r>
            <a:r>
              <a:rPr lang="fr-FR" sz="1600" b="0" dirty="0"/>
              <a:t> </a:t>
            </a:r>
            <a:r>
              <a:rPr lang="fr-FR" sz="1600" b="0" dirty="0" err="1"/>
              <a:t>nibh</a:t>
            </a:r>
            <a:r>
              <a:rPr lang="fr-FR" sz="1600" b="0" dirty="0"/>
              <a:t> </a:t>
            </a:r>
            <a:r>
              <a:rPr lang="fr-FR" sz="1600" b="0" dirty="0" err="1"/>
              <a:t>tellus</a:t>
            </a:r>
            <a:r>
              <a:rPr lang="fr-FR" sz="1600" b="0" dirty="0"/>
              <a:t>. Ut </a:t>
            </a:r>
            <a:r>
              <a:rPr lang="fr-FR" sz="1600" b="0" dirty="0" err="1"/>
              <a:t>porttitor</a:t>
            </a:r>
            <a:r>
              <a:rPr lang="fr-FR" sz="1600" b="0" dirty="0"/>
              <a:t> </a:t>
            </a:r>
            <a:r>
              <a:rPr lang="fr-FR" sz="1600" b="0" dirty="0" err="1"/>
              <a:t>leo</a:t>
            </a:r>
            <a:r>
              <a:rPr lang="fr-FR" sz="1600" b="0" dirty="0"/>
              <a:t> a diam </a:t>
            </a:r>
            <a:r>
              <a:rPr lang="fr-FR" sz="1600" b="0" dirty="0" err="1"/>
              <a:t>sollicitudin</a:t>
            </a:r>
            <a:r>
              <a:rPr lang="fr-FR" sz="1600" b="0" dirty="0"/>
              <a:t>. </a:t>
            </a:r>
          </a:p>
          <a:p>
            <a:pPr lvl="2"/>
            <a:endParaRPr lang="fr-FR" sz="1600" b="0" dirty="0"/>
          </a:p>
          <a:p>
            <a:pPr lvl="2"/>
            <a:r>
              <a:rPr lang="fr-FR" sz="1600" dirty="0" err="1"/>
              <a:t>Ornare</a:t>
            </a:r>
            <a:r>
              <a:rPr lang="fr-FR" sz="1600" dirty="0"/>
              <a:t> </a:t>
            </a:r>
            <a:r>
              <a:rPr lang="fr-FR" sz="1600" dirty="0" err="1"/>
              <a:t>arcu</a:t>
            </a:r>
            <a:r>
              <a:rPr lang="fr-FR" sz="1600" dirty="0"/>
              <a:t> </a:t>
            </a:r>
            <a:r>
              <a:rPr lang="fr-FR" sz="1600" dirty="0" err="1"/>
              <a:t>odio</a:t>
            </a:r>
            <a:r>
              <a:rPr lang="fr-FR" sz="1600" dirty="0"/>
              <a:t> ut </a:t>
            </a:r>
            <a:r>
              <a:rPr lang="fr-FR" sz="1600" dirty="0" err="1"/>
              <a:t>sem</a:t>
            </a:r>
            <a:r>
              <a:rPr lang="fr-FR" sz="1600" dirty="0"/>
              <a:t> </a:t>
            </a:r>
            <a:r>
              <a:rPr lang="fr-FR" sz="1600" dirty="0" err="1"/>
              <a:t>nulla</a:t>
            </a:r>
            <a:r>
              <a:rPr lang="fr-FR" sz="1600" dirty="0"/>
              <a:t> </a:t>
            </a:r>
            <a:r>
              <a:rPr lang="fr-FR" sz="1600" dirty="0" err="1"/>
              <a:t>pharetra</a:t>
            </a:r>
            <a:r>
              <a:rPr lang="fr-FR" sz="1600" dirty="0"/>
              <a:t> diam. 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78035EB3-0B61-4DC5-9CAE-422D41C9616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700" y="852789"/>
            <a:ext cx="4525964" cy="5153730"/>
          </a:xfr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1C3F03D-1481-608F-39DA-08E74B8A97C2}"/>
              </a:ext>
            </a:extLst>
          </p:cNvPr>
          <p:cNvCxnSpPr/>
          <p:nvPr/>
        </p:nvCxnSpPr>
        <p:spPr>
          <a:xfrm flipV="1">
            <a:off x="5733554" y="4931582"/>
            <a:ext cx="1613647" cy="1613647"/>
          </a:xfrm>
          <a:prstGeom prst="line">
            <a:avLst/>
          </a:prstGeom>
          <a:ln w="161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08987C4-6A22-A83A-7F85-2C1451312EB6}"/>
              </a:ext>
            </a:extLst>
          </p:cNvPr>
          <p:cNvCxnSpPr/>
          <p:nvPr/>
        </p:nvCxnSpPr>
        <p:spPr>
          <a:xfrm flipV="1">
            <a:off x="5808233" y="4281964"/>
            <a:ext cx="1613647" cy="1613647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45314FA6-7DBF-0EE7-7CF2-6BF670F8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5015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341F35F-EE80-9A6A-36B9-3D57C2A67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03FF-F692-404F-8D28-BC69DACC1FD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5BF32-AAFD-173A-8A89-21357EEAFC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9301" y="3429000"/>
            <a:ext cx="3201219" cy="2208380"/>
          </a:xfrm>
        </p:spPr>
        <p:txBody>
          <a:bodyPr/>
          <a:lstStyle/>
          <a:p>
            <a:r>
              <a:rPr lang="fr-FR" sz="2000" dirty="0"/>
              <a:t>Lorem</a:t>
            </a:r>
            <a:endParaRPr lang="fr-FR" sz="2000" b="0" dirty="0"/>
          </a:p>
          <a:p>
            <a:pPr lvl="3"/>
            <a:r>
              <a:rPr lang="fr-FR" sz="1400" b="0" dirty="0"/>
              <a:t>Lorem ipsum </a:t>
            </a:r>
            <a:r>
              <a:rPr lang="fr-FR" sz="1400" b="0" dirty="0" err="1"/>
              <a:t>dolor</a:t>
            </a:r>
            <a:r>
              <a:rPr lang="fr-FR" sz="1400" b="0" dirty="0"/>
              <a:t> </a:t>
            </a:r>
            <a:r>
              <a:rPr lang="fr-FR" sz="1400" b="0" dirty="0" err="1"/>
              <a:t>sit</a:t>
            </a:r>
            <a:r>
              <a:rPr lang="fr-FR" sz="1400" b="0" dirty="0"/>
              <a:t> </a:t>
            </a:r>
            <a:r>
              <a:rPr lang="fr-FR" sz="1400" b="0" dirty="0" err="1"/>
              <a:t>amet</a:t>
            </a:r>
            <a:r>
              <a:rPr lang="fr-FR" sz="1400" b="0" dirty="0"/>
              <a:t>, </a:t>
            </a:r>
            <a:r>
              <a:rPr lang="fr-FR" sz="1400" b="0" dirty="0" err="1"/>
              <a:t>consectetur</a:t>
            </a:r>
            <a:r>
              <a:rPr lang="fr-FR" sz="1400" b="0" dirty="0"/>
              <a:t> </a:t>
            </a:r>
            <a:r>
              <a:rPr lang="fr-FR" sz="1400" b="0" dirty="0" err="1"/>
              <a:t>adipiscing</a:t>
            </a:r>
            <a:r>
              <a:rPr lang="fr-FR" sz="1400" b="0" dirty="0"/>
              <a:t> </a:t>
            </a:r>
            <a:r>
              <a:rPr lang="fr-FR" sz="1400" b="0" dirty="0" err="1"/>
              <a:t>elit</a:t>
            </a:r>
            <a:r>
              <a:rPr lang="fr-FR" sz="1400" b="0" dirty="0"/>
              <a:t>, </a:t>
            </a:r>
            <a:r>
              <a:rPr lang="fr-FR" sz="1400" b="0" dirty="0" err="1"/>
              <a:t>sed</a:t>
            </a:r>
            <a:r>
              <a:rPr lang="fr-FR" sz="1400" b="0" dirty="0"/>
              <a:t> do </a:t>
            </a:r>
            <a:r>
              <a:rPr lang="fr-FR" sz="1400" b="0" dirty="0" err="1"/>
              <a:t>eiusmod</a:t>
            </a:r>
            <a:r>
              <a:rPr lang="fr-FR" sz="1400" b="0" dirty="0"/>
              <a:t> </a:t>
            </a:r>
            <a:r>
              <a:rPr lang="fr-FR" sz="1400" b="0" dirty="0" err="1"/>
              <a:t>tempor</a:t>
            </a:r>
            <a:r>
              <a:rPr lang="fr-FR" sz="1400" b="0" dirty="0"/>
              <a:t> </a:t>
            </a:r>
            <a:r>
              <a:rPr lang="fr-FR" sz="1400" b="0" dirty="0" err="1"/>
              <a:t>incididunt</a:t>
            </a:r>
            <a:r>
              <a:rPr lang="fr-FR" sz="1400" b="0" dirty="0"/>
              <a:t> ut </a:t>
            </a:r>
            <a:r>
              <a:rPr lang="fr-FR" sz="1400" b="0" dirty="0" err="1"/>
              <a:t>labore</a:t>
            </a:r>
            <a:r>
              <a:rPr lang="fr-FR" sz="1400" b="0" dirty="0"/>
              <a:t> et </a:t>
            </a:r>
            <a:r>
              <a:rPr lang="fr-FR" sz="1400" b="0" dirty="0" err="1"/>
              <a:t>dolore</a:t>
            </a:r>
            <a:r>
              <a:rPr lang="fr-FR" sz="1400" b="0" dirty="0"/>
              <a:t> magna </a:t>
            </a:r>
            <a:r>
              <a:rPr lang="fr-FR" sz="1400" b="0" dirty="0" err="1"/>
              <a:t>aliqua</a:t>
            </a:r>
            <a:r>
              <a:rPr lang="fr-FR" sz="1400" b="0" dirty="0"/>
              <a:t>. </a:t>
            </a:r>
            <a:r>
              <a:rPr lang="fr-FR" sz="1400" b="0" dirty="0" err="1"/>
              <a:t>Praesent</a:t>
            </a:r>
            <a:r>
              <a:rPr lang="fr-FR" sz="1400" b="0" dirty="0"/>
              <a:t> tristique magna </a:t>
            </a:r>
            <a:r>
              <a:rPr lang="fr-FR" sz="1400" b="0" dirty="0" err="1"/>
              <a:t>sit</a:t>
            </a:r>
            <a:r>
              <a:rPr lang="fr-FR" sz="1400" b="0" dirty="0"/>
              <a:t> </a:t>
            </a:r>
            <a:r>
              <a:rPr lang="fr-FR" sz="1400" b="0" dirty="0" err="1"/>
              <a:t>amet</a:t>
            </a:r>
            <a:r>
              <a:rPr lang="fr-FR" sz="1400" b="0" dirty="0"/>
              <a:t> </a:t>
            </a:r>
            <a:r>
              <a:rPr lang="fr-FR" sz="1400" b="0" dirty="0" err="1"/>
              <a:t>purus</a:t>
            </a:r>
            <a:r>
              <a:rPr lang="fr-FR" sz="1400" b="0" dirty="0"/>
              <a:t>. </a:t>
            </a:r>
            <a:r>
              <a:rPr lang="fr-FR" sz="1400" b="0" dirty="0" err="1"/>
              <a:t>Nisi</a:t>
            </a:r>
            <a:r>
              <a:rPr lang="fr-FR" sz="1400" b="0" dirty="0"/>
              <a:t> porta </a:t>
            </a:r>
            <a:r>
              <a:rPr lang="fr-FR" sz="1400" b="0" dirty="0" err="1"/>
              <a:t>lorem</a:t>
            </a:r>
            <a:r>
              <a:rPr lang="fr-FR" sz="1400" b="0" dirty="0"/>
              <a:t> mollis </a:t>
            </a:r>
            <a:r>
              <a:rPr lang="fr-FR" sz="1400" b="0" dirty="0" err="1"/>
              <a:t>aliquam</a:t>
            </a:r>
            <a:r>
              <a:rPr lang="fr-FR" sz="1400" b="0" dirty="0"/>
              <a:t> ut. Non </a:t>
            </a:r>
            <a:r>
              <a:rPr lang="fr-FR" sz="1400" b="0" dirty="0" err="1"/>
              <a:t>quam</a:t>
            </a:r>
            <a:r>
              <a:rPr lang="fr-FR" sz="1400" b="0" dirty="0"/>
              <a:t> </a:t>
            </a:r>
            <a:r>
              <a:rPr lang="fr-FR" sz="1400" b="0" dirty="0" err="1"/>
              <a:t>lacus</a:t>
            </a:r>
            <a:r>
              <a:rPr lang="fr-FR" sz="1400" b="0" dirty="0"/>
              <a:t> suspendisse </a:t>
            </a:r>
            <a:r>
              <a:rPr lang="fr-FR" sz="1400" b="0" dirty="0" err="1"/>
              <a:t>faucibus</a:t>
            </a:r>
            <a:r>
              <a:rPr lang="fr-FR" sz="1400" b="0" dirty="0"/>
              <a:t> </a:t>
            </a:r>
            <a:r>
              <a:rPr lang="fr-FR" sz="1400" b="0" dirty="0" err="1"/>
              <a:t>interdum</a:t>
            </a:r>
            <a:r>
              <a:rPr lang="fr-FR" sz="1400" b="0" dirty="0"/>
              <a:t>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4CB88B-D92B-F111-BAA6-97ABFE21DA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7280" y="3429000"/>
            <a:ext cx="3337439" cy="2208380"/>
          </a:xfrm>
        </p:spPr>
        <p:txBody>
          <a:bodyPr/>
          <a:lstStyle/>
          <a:p>
            <a:r>
              <a:rPr lang="fr-FR" sz="2000" dirty="0"/>
              <a:t>Lorem</a:t>
            </a:r>
            <a:endParaRPr lang="fr-FR" sz="2000" b="0" dirty="0"/>
          </a:p>
          <a:p>
            <a:pPr lvl="3"/>
            <a:r>
              <a:rPr lang="fr-FR" sz="1400" b="0" dirty="0"/>
              <a:t>Lorem ipsum </a:t>
            </a:r>
            <a:r>
              <a:rPr lang="fr-FR" sz="1400" b="0" dirty="0" err="1"/>
              <a:t>dolor</a:t>
            </a:r>
            <a:r>
              <a:rPr lang="fr-FR" sz="1400" b="0" dirty="0"/>
              <a:t> </a:t>
            </a:r>
            <a:r>
              <a:rPr lang="fr-FR" sz="1400" b="0" dirty="0" err="1"/>
              <a:t>sit</a:t>
            </a:r>
            <a:r>
              <a:rPr lang="fr-FR" sz="1400" b="0" dirty="0"/>
              <a:t> </a:t>
            </a:r>
            <a:r>
              <a:rPr lang="fr-FR" sz="1400" b="0" dirty="0" err="1"/>
              <a:t>amet</a:t>
            </a:r>
            <a:r>
              <a:rPr lang="fr-FR" sz="1400" b="0" dirty="0"/>
              <a:t>, </a:t>
            </a:r>
            <a:r>
              <a:rPr lang="fr-FR" sz="1400" b="0" dirty="0" err="1"/>
              <a:t>consectetur</a:t>
            </a:r>
            <a:r>
              <a:rPr lang="fr-FR" sz="1400" b="0" dirty="0"/>
              <a:t> </a:t>
            </a:r>
            <a:r>
              <a:rPr lang="fr-FR" sz="1400" b="0" dirty="0" err="1"/>
              <a:t>adipiscing</a:t>
            </a:r>
            <a:r>
              <a:rPr lang="fr-FR" sz="1400" b="0" dirty="0"/>
              <a:t> </a:t>
            </a:r>
            <a:r>
              <a:rPr lang="fr-FR" sz="1400" b="0" dirty="0" err="1"/>
              <a:t>elit</a:t>
            </a:r>
            <a:r>
              <a:rPr lang="fr-FR" sz="1400" b="0" dirty="0"/>
              <a:t>, </a:t>
            </a:r>
            <a:r>
              <a:rPr lang="fr-FR" sz="1400" b="0" dirty="0" err="1"/>
              <a:t>sed</a:t>
            </a:r>
            <a:r>
              <a:rPr lang="fr-FR" sz="1400" b="0" dirty="0"/>
              <a:t> do </a:t>
            </a:r>
            <a:r>
              <a:rPr lang="fr-FR" sz="1400" b="0" dirty="0" err="1"/>
              <a:t>eiusmod</a:t>
            </a:r>
            <a:r>
              <a:rPr lang="fr-FR" sz="1400" b="0" dirty="0"/>
              <a:t> </a:t>
            </a:r>
            <a:r>
              <a:rPr lang="fr-FR" sz="1400" b="0" dirty="0" err="1"/>
              <a:t>tempor</a:t>
            </a:r>
            <a:r>
              <a:rPr lang="fr-FR" sz="1400" b="0" dirty="0"/>
              <a:t> </a:t>
            </a:r>
            <a:r>
              <a:rPr lang="fr-FR" sz="1400" b="0" dirty="0" err="1"/>
              <a:t>incididunt</a:t>
            </a:r>
            <a:r>
              <a:rPr lang="fr-FR" sz="1400" b="0" dirty="0"/>
              <a:t> ut </a:t>
            </a:r>
            <a:r>
              <a:rPr lang="fr-FR" sz="1400" b="0" dirty="0" err="1"/>
              <a:t>labore</a:t>
            </a:r>
            <a:r>
              <a:rPr lang="fr-FR" sz="1400" b="0" dirty="0"/>
              <a:t> et </a:t>
            </a:r>
            <a:r>
              <a:rPr lang="fr-FR" sz="1400" b="0" dirty="0" err="1"/>
              <a:t>dolore</a:t>
            </a:r>
            <a:r>
              <a:rPr lang="fr-FR" sz="1400" b="0" dirty="0"/>
              <a:t> magna </a:t>
            </a:r>
            <a:r>
              <a:rPr lang="fr-FR" sz="1400" b="0" dirty="0" err="1"/>
              <a:t>aliqua</a:t>
            </a:r>
            <a:r>
              <a:rPr lang="fr-FR" sz="1400" b="0" dirty="0"/>
              <a:t>. </a:t>
            </a:r>
            <a:r>
              <a:rPr lang="fr-FR" sz="1400" b="0" dirty="0" err="1"/>
              <a:t>Praesent</a:t>
            </a:r>
            <a:r>
              <a:rPr lang="fr-FR" sz="1400" b="0" dirty="0"/>
              <a:t> tristique magna </a:t>
            </a:r>
            <a:r>
              <a:rPr lang="fr-FR" sz="1400" b="0" dirty="0" err="1"/>
              <a:t>sit</a:t>
            </a:r>
            <a:r>
              <a:rPr lang="fr-FR" sz="1400" b="0" dirty="0"/>
              <a:t> </a:t>
            </a:r>
            <a:r>
              <a:rPr lang="fr-FR" sz="1400" b="0" dirty="0" err="1"/>
              <a:t>amet</a:t>
            </a:r>
            <a:r>
              <a:rPr lang="fr-FR" sz="1400" b="0" dirty="0"/>
              <a:t> </a:t>
            </a:r>
            <a:r>
              <a:rPr lang="fr-FR" sz="1400" b="0" dirty="0" err="1"/>
              <a:t>purus</a:t>
            </a:r>
            <a:r>
              <a:rPr lang="fr-FR" sz="1400" b="0" dirty="0"/>
              <a:t>. </a:t>
            </a:r>
            <a:r>
              <a:rPr lang="fr-FR" sz="1400" b="0" dirty="0" err="1"/>
              <a:t>Nisi</a:t>
            </a:r>
            <a:r>
              <a:rPr lang="fr-FR" sz="1400" b="0" dirty="0"/>
              <a:t> porta </a:t>
            </a:r>
            <a:r>
              <a:rPr lang="fr-FR" sz="1400" b="0" dirty="0" err="1"/>
              <a:t>lorem</a:t>
            </a:r>
            <a:r>
              <a:rPr lang="fr-FR" sz="1400" b="0" dirty="0"/>
              <a:t> mollis </a:t>
            </a:r>
            <a:r>
              <a:rPr lang="fr-FR" sz="1400" b="0" dirty="0" err="1"/>
              <a:t>aliquam</a:t>
            </a:r>
            <a:r>
              <a:rPr lang="fr-FR" sz="1400" b="0" dirty="0"/>
              <a:t> ut. Non </a:t>
            </a:r>
            <a:r>
              <a:rPr lang="fr-FR" sz="1400" b="0" dirty="0" err="1"/>
              <a:t>quam</a:t>
            </a:r>
            <a:r>
              <a:rPr lang="fr-FR" sz="1400" b="0" dirty="0"/>
              <a:t> </a:t>
            </a:r>
            <a:r>
              <a:rPr lang="fr-FR" sz="1400" b="0" dirty="0" err="1"/>
              <a:t>lacus</a:t>
            </a:r>
            <a:r>
              <a:rPr lang="fr-FR" sz="1400" b="0" dirty="0"/>
              <a:t> suspendisse </a:t>
            </a:r>
            <a:r>
              <a:rPr lang="fr-FR" sz="1400" b="0" dirty="0" err="1"/>
              <a:t>faucibus</a:t>
            </a:r>
            <a:r>
              <a:rPr lang="fr-FR" sz="1400" b="0" dirty="0"/>
              <a:t> </a:t>
            </a:r>
            <a:r>
              <a:rPr lang="fr-FR" sz="1400" b="0" dirty="0" err="1"/>
              <a:t>interdum</a:t>
            </a:r>
            <a:r>
              <a:rPr lang="fr-FR" sz="1400" b="0" dirty="0"/>
              <a:t>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1EEFA32-3B71-9537-85B1-A31979901C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3068" y="3429000"/>
            <a:ext cx="3201219" cy="2208380"/>
          </a:xfrm>
        </p:spPr>
        <p:txBody>
          <a:bodyPr/>
          <a:lstStyle/>
          <a:p>
            <a:r>
              <a:rPr lang="fr-FR" sz="2000" dirty="0" err="1"/>
              <a:t>lorem</a:t>
            </a:r>
            <a:endParaRPr lang="fr-FR" sz="2000" b="0" dirty="0"/>
          </a:p>
          <a:p>
            <a:pPr lvl="3"/>
            <a:r>
              <a:rPr lang="fr-FR" sz="1400" b="0" dirty="0"/>
              <a:t>Lorem ipsum </a:t>
            </a:r>
            <a:r>
              <a:rPr lang="fr-FR" sz="1400" b="0" dirty="0" err="1"/>
              <a:t>dolor</a:t>
            </a:r>
            <a:r>
              <a:rPr lang="fr-FR" sz="1400" b="0" dirty="0"/>
              <a:t> </a:t>
            </a:r>
            <a:r>
              <a:rPr lang="fr-FR" sz="1400" b="0" dirty="0" err="1"/>
              <a:t>sit</a:t>
            </a:r>
            <a:r>
              <a:rPr lang="fr-FR" sz="1400" b="0" dirty="0"/>
              <a:t> </a:t>
            </a:r>
            <a:r>
              <a:rPr lang="fr-FR" sz="1400" b="0" dirty="0" err="1"/>
              <a:t>amet</a:t>
            </a:r>
            <a:r>
              <a:rPr lang="fr-FR" sz="1400" b="0" dirty="0"/>
              <a:t>, </a:t>
            </a:r>
            <a:r>
              <a:rPr lang="fr-FR" sz="1400" b="0" dirty="0" err="1"/>
              <a:t>consectetur</a:t>
            </a:r>
            <a:r>
              <a:rPr lang="fr-FR" sz="1400" b="0" dirty="0"/>
              <a:t> </a:t>
            </a:r>
            <a:r>
              <a:rPr lang="fr-FR" sz="1400" b="0" dirty="0" err="1"/>
              <a:t>adipiscing</a:t>
            </a:r>
            <a:r>
              <a:rPr lang="fr-FR" sz="1400" b="0" dirty="0"/>
              <a:t> </a:t>
            </a:r>
            <a:r>
              <a:rPr lang="fr-FR" sz="1400" b="0" dirty="0" err="1"/>
              <a:t>elit</a:t>
            </a:r>
            <a:r>
              <a:rPr lang="fr-FR" sz="1400" b="0" dirty="0"/>
              <a:t>, </a:t>
            </a:r>
            <a:r>
              <a:rPr lang="fr-FR" sz="1400" b="0" dirty="0" err="1"/>
              <a:t>sed</a:t>
            </a:r>
            <a:r>
              <a:rPr lang="fr-FR" sz="1400" b="0" dirty="0"/>
              <a:t> do </a:t>
            </a:r>
            <a:r>
              <a:rPr lang="fr-FR" sz="1400" b="0" dirty="0" err="1"/>
              <a:t>eiusmod</a:t>
            </a:r>
            <a:r>
              <a:rPr lang="fr-FR" sz="1400" b="0" dirty="0"/>
              <a:t> </a:t>
            </a:r>
            <a:r>
              <a:rPr lang="fr-FR" sz="1400" b="0" dirty="0" err="1"/>
              <a:t>tempor</a:t>
            </a:r>
            <a:r>
              <a:rPr lang="fr-FR" sz="1400" b="0" dirty="0"/>
              <a:t> </a:t>
            </a:r>
            <a:r>
              <a:rPr lang="fr-FR" sz="1400" b="0" dirty="0" err="1"/>
              <a:t>incididunt</a:t>
            </a:r>
            <a:r>
              <a:rPr lang="fr-FR" sz="1400" b="0" dirty="0"/>
              <a:t> ut </a:t>
            </a:r>
            <a:r>
              <a:rPr lang="fr-FR" sz="1400" b="0" dirty="0" err="1"/>
              <a:t>labore</a:t>
            </a:r>
            <a:r>
              <a:rPr lang="fr-FR" sz="1400" b="0" dirty="0"/>
              <a:t> et </a:t>
            </a:r>
            <a:r>
              <a:rPr lang="fr-FR" sz="1400" b="0" dirty="0" err="1"/>
              <a:t>dolore</a:t>
            </a:r>
            <a:r>
              <a:rPr lang="fr-FR" sz="1400" b="0" dirty="0"/>
              <a:t> magna </a:t>
            </a:r>
            <a:r>
              <a:rPr lang="fr-FR" sz="1400" b="0" dirty="0" err="1"/>
              <a:t>aliqua</a:t>
            </a:r>
            <a:r>
              <a:rPr lang="fr-FR" sz="1400" b="0" dirty="0"/>
              <a:t>. </a:t>
            </a:r>
            <a:r>
              <a:rPr lang="fr-FR" sz="1400" b="0" dirty="0" err="1"/>
              <a:t>Praesent</a:t>
            </a:r>
            <a:r>
              <a:rPr lang="fr-FR" sz="1400" b="0" dirty="0"/>
              <a:t> tristique magna </a:t>
            </a:r>
            <a:r>
              <a:rPr lang="fr-FR" sz="1400" b="0" dirty="0" err="1"/>
              <a:t>sit</a:t>
            </a:r>
            <a:r>
              <a:rPr lang="fr-FR" sz="1400" b="0" dirty="0"/>
              <a:t> </a:t>
            </a:r>
            <a:r>
              <a:rPr lang="fr-FR" sz="1400" b="0" dirty="0" err="1"/>
              <a:t>amet</a:t>
            </a:r>
            <a:r>
              <a:rPr lang="fr-FR" sz="1400" b="0" dirty="0"/>
              <a:t> </a:t>
            </a:r>
            <a:r>
              <a:rPr lang="fr-FR" sz="1400" b="0" dirty="0" err="1"/>
              <a:t>purus</a:t>
            </a:r>
            <a:r>
              <a:rPr lang="fr-FR" sz="1400" b="0" dirty="0"/>
              <a:t>. </a:t>
            </a:r>
            <a:r>
              <a:rPr lang="fr-FR" sz="1400" b="0" dirty="0" err="1"/>
              <a:t>Nisi</a:t>
            </a:r>
            <a:r>
              <a:rPr lang="fr-FR" sz="1400" b="0" dirty="0"/>
              <a:t> porta </a:t>
            </a:r>
            <a:r>
              <a:rPr lang="fr-FR" sz="1400" b="0" dirty="0" err="1"/>
              <a:t>lorem</a:t>
            </a:r>
            <a:r>
              <a:rPr lang="fr-FR" sz="1400" b="0" dirty="0"/>
              <a:t> mollis </a:t>
            </a:r>
            <a:r>
              <a:rPr lang="fr-FR" sz="1400" b="0" dirty="0" err="1"/>
              <a:t>aliquam</a:t>
            </a:r>
            <a:r>
              <a:rPr lang="fr-FR" sz="1400" b="0" dirty="0"/>
              <a:t> ut. Non </a:t>
            </a:r>
            <a:r>
              <a:rPr lang="fr-FR" sz="1400" b="0" dirty="0" err="1"/>
              <a:t>quam</a:t>
            </a:r>
            <a:r>
              <a:rPr lang="fr-FR" sz="1400" b="0" dirty="0"/>
              <a:t> </a:t>
            </a:r>
            <a:r>
              <a:rPr lang="fr-FR" sz="1400" b="0" dirty="0" err="1"/>
              <a:t>lacus</a:t>
            </a:r>
            <a:r>
              <a:rPr lang="fr-FR" sz="1400" b="0" dirty="0"/>
              <a:t> suspendisse </a:t>
            </a:r>
            <a:r>
              <a:rPr lang="fr-FR" sz="1400" b="0" dirty="0" err="1"/>
              <a:t>faucibus</a:t>
            </a:r>
            <a:r>
              <a:rPr lang="fr-FR" sz="1400" b="0" dirty="0"/>
              <a:t> </a:t>
            </a:r>
            <a:r>
              <a:rPr lang="fr-FR" sz="1400" b="0" dirty="0" err="1"/>
              <a:t>interdum</a:t>
            </a:r>
            <a:r>
              <a:rPr lang="fr-FR" sz="1400" b="0" dirty="0"/>
              <a:t>.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1C3F03D-1481-608F-39DA-08E74B8A97C2}"/>
              </a:ext>
            </a:extLst>
          </p:cNvPr>
          <p:cNvCxnSpPr/>
          <p:nvPr/>
        </p:nvCxnSpPr>
        <p:spPr>
          <a:xfrm flipV="1">
            <a:off x="7226244" y="-690098"/>
            <a:ext cx="1613647" cy="1613647"/>
          </a:xfrm>
          <a:prstGeom prst="line">
            <a:avLst/>
          </a:prstGeom>
          <a:ln w="161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08987C4-6A22-A83A-7F85-2C1451312EB6}"/>
              </a:ext>
            </a:extLst>
          </p:cNvPr>
          <p:cNvCxnSpPr/>
          <p:nvPr/>
        </p:nvCxnSpPr>
        <p:spPr>
          <a:xfrm flipV="1">
            <a:off x="6419420" y="-461631"/>
            <a:ext cx="1613647" cy="1613647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que 9">
            <a:extLst>
              <a:ext uri="{FF2B5EF4-FFF2-40B4-BE49-F238E27FC236}">
                <a16:creationId xmlns:a16="http://schemas.microsoft.com/office/drawing/2014/main" id="{5B7DCE38-AA0E-5959-AA75-0A639CACC1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7280" y="2101653"/>
            <a:ext cx="838199" cy="81914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902BFAD7-515C-B811-E562-9F7DF8E3A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1253" y="1856991"/>
            <a:ext cx="1308474" cy="1308474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B9613763-0D55-DB8F-AEEA-FC3037CA28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15" y="2077383"/>
            <a:ext cx="743012" cy="8434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314FA6-7DBF-0EE7-7CF2-6BF670F8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0278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3CB7D-E4B5-FAA2-C85F-3A417500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83586758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Habefiles">
      <a:dk1>
        <a:srgbClr val="000000"/>
      </a:dk1>
      <a:lt1>
        <a:srgbClr val="FFFFFF"/>
      </a:lt1>
      <a:dk2>
        <a:srgbClr val="032868"/>
      </a:dk2>
      <a:lt2>
        <a:srgbClr val="F5F5F5"/>
      </a:lt2>
      <a:accent1>
        <a:srgbClr val="005EFF"/>
      </a:accent1>
      <a:accent2>
        <a:srgbClr val="0086FF"/>
      </a:accent2>
      <a:accent3>
        <a:srgbClr val="EAEAEA"/>
      </a:accent3>
      <a:accent4>
        <a:srgbClr val="032868"/>
      </a:accent4>
      <a:accent5>
        <a:srgbClr val="005EFF"/>
      </a:accent5>
      <a:accent6>
        <a:srgbClr val="0086FF"/>
      </a:accent6>
      <a:hlink>
        <a:srgbClr val="005EFF"/>
      </a:hlink>
      <a:folHlink>
        <a:srgbClr val="005E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CALAIRE">
  <a:themeElements>
    <a:clrScheme name="Habefiles">
      <a:dk1>
        <a:srgbClr val="000000"/>
      </a:dk1>
      <a:lt1>
        <a:srgbClr val="FFFFFF"/>
      </a:lt1>
      <a:dk2>
        <a:srgbClr val="032868"/>
      </a:dk2>
      <a:lt2>
        <a:srgbClr val="F5F5F5"/>
      </a:lt2>
      <a:accent1>
        <a:srgbClr val="005EFF"/>
      </a:accent1>
      <a:accent2>
        <a:srgbClr val="0086FF"/>
      </a:accent2>
      <a:accent3>
        <a:srgbClr val="EAEAEA"/>
      </a:accent3>
      <a:accent4>
        <a:srgbClr val="032868"/>
      </a:accent4>
      <a:accent5>
        <a:srgbClr val="005EFF"/>
      </a:accent5>
      <a:accent6>
        <a:srgbClr val="0086FF"/>
      </a:accent6>
      <a:hlink>
        <a:srgbClr val="005EFF"/>
      </a:hlink>
      <a:folHlink>
        <a:srgbClr val="005E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">
  <a:themeElements>
    <a:clrScheme name="Habefiles">
      <a:dk1>
        <a:srgbClr val="000000"/>
      </a:dk1>
      <a:lt1>
        <a:srgbClr val="FFFFFF"/>
      </a:lt1>
      <a:dk2>
        <a:srgbClr val="032868"/>
      </a:dk2>
      <a:lt2>
        <a:srgbClr val="F5F5F5"/>
      </a:lt2>
      <a:accent1>
        <a:srgbClr val="005EFF"/>
      </a:accent1>
      <a:accent2>
        <a:srgbClr val="0086FF"/>
      </a:accent2>
      <a:accent3>
        <a:srgbClr val="EAEAEA"/>
      </a:accent3>
      <a:accent4>
        <a:srgbClr val="032868"/>
      </a:accent4>
      <a:accent5>
        <a:srgbClr val="005EFF"/>
      </a:accent5>
      <a:accent6>
        <a:srgbClr val="0086FF"/>
      </a:accent6>
      <a:hlink>
        <a:srgbClr val="005EFF"/>
      </a:hlink>
      <a:folHlink>
        <a:srgbClr val="005E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334</Words>
  <Application>Microsoft Macintosh PowerPoint</Application>
  <PresentationFormat>Grand écran</PresentationFormat>
  <Paragraphs>30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Roboto</vt:lpstr>
      <vt:lpstr>Arial</vt:lpstr>
      <vt:lpstr>Calibri</vt:lpstr>
      <vt:lpstr>COUVERTURE</vt:lpstr>
      <vt:lpstr>INTERCALAIRE</vt:lpstr>
      <vt:lpstr>CONTENU</vt:lpstr>
      <vt:lpstr>Lorem ipsum</vt:lpstr>
      <vt:lpstr>Bonjour</vt:lpstr>
      <vt:lpstr>Présentation PowerPoint</vt:lpstr>
      <vt:lpstr>Lorem Ipsum</vt:lpstr>
      <vt:lpstr>Lorem ipsum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Agence Habefast</dc:creator>
  <cp:lastModifiedBy>Agence Habefast</cp:lastModifiedBy>
  <cp:revision>52</cp:revision>
  <dcterms:created xsi:type="dcterms:W3CDTF">2022-07-12T05:57:06Z</dcterms:created>
  <dcterms:modified xsi:type="dcterms:W3CDTF">2023-02-17T11:41:26Z</dcterms:modified>
</cp:coreProperties>
</file>